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90" r:id="rId5"/>
    <p:sldId id="302" r:id="rId6"/>
    <p:sldId id="293" r:id="rId7"/>
    <p:sldId id="282" r:id="rId8"/>
    <p:sldId id="260" r:id="rId9"/>
    <p:sldId id="306" r:id="rId10"/>
    <p:sldId id="297" r:id="rId11"/>
    <p:sldId id="307" r:id="rId12"/>
    <p:sldId id="264" r:id="rId13"/>
    <p:sldId id="298" r:id="rId14"/>
    <p:sldId id="268" r:id="rId15"/>
    <p:sldId id="259" r:id="rId16"/>
    <p:sldId id="301" r:id="rId17"/>
    <p:sldId id="303" r:id="rId18"/>
    <p:sldId id="308" r:id="rId19"/>
    <p:sldId id="278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 Wiegelmann Alfandary" initials="JWA" lastIdx="1" clrIdx="0">
    <p:extLst>
      <p:ext uri="{19B8F6BF-5375-455C-9EA6-DF929625EA0E}">
        <p15:presenceInfo xmlns:p15="http://schemas.microsoft.com/office/powerpoint/2012/main" userId="S::jwiegelmann@perforce.com::eef66e00-6614-4679-9e7b-6f90f6187693" providerId="AD"/>
      </p:ext>
    </p:extLst>
  </p:cmAuthor>
  <p:cmAuthor id="2" name="Genesis Thomas" initials="GT" lastIdx="5" clrIdx="1">
    <p:extLst>
      <p:ext uri="{19B8F6BF-5375-455C-9EA6-DF929625EA0E}">
        <p15:presenceInfo xmlns:p15="http://schemas.microsoft.com/office/powerpoint/2012/main" userId="S::gthomas@perforce.com::22d69a7f-b980-4454-927e-6fb784a02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56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/>
    <p:restoredTop sz="78639" autoAdjust="0"/>
  </p:normalViewPr>
  <p:slideViewPr>
    <p:cSldViewPr snapToGrid="0" snapToObjects="1">
      <p:cViewPr varScale="1">
        <p:scale>
          <a:sx n="99" d="100"/>
          <a:sy n="99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0D7D9-1678-4449-A14B-AF0B1151F630}" type="datetimeFigureOut">
              <a:rPr lang="en-IL" smtClean="0"/>
              <a:t>4/11/23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5C85E-4087-4000-AF7D-E9AB231E318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491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26418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the heatmap and display.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B4B07-E1DE-4194-A4C3-EDACDBBE00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319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5414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083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130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reports library shows a list of executions. Each execution can be opened and viewed. </a:t>
            </a:r>
          </a:p>
          <a:p>
            <a:r>
              <a:rPr lang="en-US" dirty="0"/>
              <a:t>The view in the library is configurable, dates, platforms, tags, devices and more can be changed to give the ideal view for what you need.</a:t>
            </a:r>
          </a:p>
          <a:p>
            <a:r>
              <a:rPr lang="en-US" dirty="0"/>
              <a:t>It is possible to save multiple views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B4B07-E1DE-4194-A4C3-EDACDBBE00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grouping &amp; focusing on the criteria you are interested in you can generate custom views that tell you at a glance where problems are located. </a:t>
            </a:r>
          </a:p>
          <a:p>
            <a:r>
              <a:rPr lang="en-US" dirty="0"/>
              <a:t>We’ll now go into the reporting application and look at the report library in action. </a:t>
            </a:r>
          </a:p>
          <a:p>
            <a:endParaRPr lang="en-US" dirty="0"/>
          </a:p>
          <a:p>
            <a:r>
              <a:rPr lang="en-US" dirty="0"/>
              <a:t>Open the reporting library and create a custom view with:</a:t>
            </a:r>
          </a:p>
          <a:p>
            <a:pPr marL="228600" indent="-228600">
              <a:buAutoNum type="arabicPeriod"/>
            </a:pPr>
            <a:r>
              <a:rPr lang="en-US" dirty="0"/>
              <a:t>Dates</a:t>
            </a:r>
          </a:p>
          <a:p>
            <a:pPr marL="228600" indent="-228600">
              <a:buAutoNum type="arabicPeriod"/>
            </a:pPr>
            <a:r>
              <a:rPr lang="en-US" dirty="0"/>
              <a:t>Success criteria</a:t>
            </a:r>
          </a:p>
          <a:p>
            <a:pPr marL="228600" indent="-228600">
              <a:buAutoNum type="arabicPeriod"/>
            </a:pPr>
            <a:r>
              <a:rPr lang="en-US" dirty="0"/>
              <a:t>Group by with levels</a:t>
            </a:r>
          </a:p>
          <a:p>
            <a:pPr marL="228600" indent="-228600">
              <a:buAutoNum type="arabicPeriod"/>
            </a:pPr>
            <a:r>
              <a:rPr lang="en-US" dirty="0"/>
              <a:t>Form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B4B07-E1DE-4194-A4C3-EDACDBBE00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157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 dashboard is another view which looks at results per job over time. </a:t>
            </a:r>
          </a:p>
          <a:p>
            <a:r>
              <a:rPr lang="en-US" dirty="0"/>
              <a:t>This is a useful metric to validate specific jobs are running as expected and over time provides valuable insight over performance &amp; quality.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B4B07-E1DE-4194-A4C3-EDACDBBE00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5C85E-4087-4000-AF7D-E9AB231E318A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696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Heatmap shows the same information in the report library i.e. executions &amp; status, with an added element of visually slicing the data into tests &amp; devices. </a:t>
            </a:r>
          </a:p>
          <a:p>
            <a:r>
              <a:rPr lang="en-US" dirty="0"/>
              <a:t>This enables an instant understanding of where the app is failing.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B4B07-E1DE-4194-A4C3-EDACDBBE00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4F526-0903-E547-ADEF-8F74CBC13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3" y="-37092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F1302E0-10EB-344F-AD39-FDB62A1A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1847117"/>
            <a:ext cx="11347938" cy="46721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127000" dist="63500" dir="5400000" sx="99000" sy="99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ED339F-9EA4-C74D-BD28-06D5E4A53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54" y="2407505"/>
            <a:ext cx="11347938" cy="2702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Additional information (name, company, etc.)  |  </a:t>
            </a:r>
            <a:r>
              <a:rPr lang="en-US" dirty="0" err="1"/>
              <a:t>mONTH</a:t>
            </a:r>
            <a:r>
              <a:rPr lang="en-US" dirty="0"/>
              <a:t> XX, 20XX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51A510-DA7A-E24D-B8E5-A9D925A08EA3}"/>
              </a:ext>
            </a:extLst>
          </p:cNvPr>
          <p:cNvSpPr txBox="1">
            <a:spLocks/>
          </p:cNvSpPr>
          <p:nvPr userDrawn="1"/>
        </p:nvSpPr>
        <p:spPr>
          <a:xfrm>
            <a:off x="1" y="6555732"/>
            <a:ext cx="12192000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" dirty="0">
                <a:solidFill>
                  <a:schemeClr val="accent1"/>
                </a:solidFill>
                <a:latin typeface="+mn-lt"/>
                <a:ea typeface="Avenir Next" charset="0"/>
                <a:cs typeface="Avenir Next" charset="0"/>
              </a:rPr>
              <a:t>Perfecto by Perforce © 2023 Perforce Software,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22E82-B7B9-5E4F-ACB6-C1A6A4111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2566" y="294909"/>
            <a:ext cx="2946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33139C-006F-564A-8F77-1196D099A08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BC1369-1C21-A749-B7CC-762B419FE7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8C5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399512-55CF-124C-B3DC-95CAD20A0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AD7B4F8-F5A0-224A-984D-AC55937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719"/>
            <a:ext cx="10515600" cy="490281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681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2D9C9-D407-EF4F-B600-52D6DEEE5B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275" y="1421093"/>
            <a:ext cx="11387138" cy="46577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8013D5-F73D-254D-93C6-BB3B430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4" y="512432"/>
            <a:ext cx="11387683" cy="46721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025C1-B29D-1846-848A-D815A88A7EE5}"/>
              </a:ext>
            </a:extLst>
          </p:cNvPr>
          <p:cNvSpPr/>
          <p:nvPr userDrawn="1"/>
        </p:nvSpPr>
        <p:spPr>
          <a:xfrm>
            <a:off x="0" y="6500191"/>
            <a:ext cx="12192000" cy="35780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53D4A-BE8C-E944-9A6F-3D29CDFC8477}"/>
              </a:ext>
            </a:extLst>
          </p:cNvPr>
          <p:cNvSpPr txBox="1">
            <a:spLocks/>
          </p:cNvSpPr>
          <p:nvPr userDrawn="1"/>
        </p:nvSpPr>
        <p:spPr>
          <a:xfrm>
            <a:off x="6547899" y="6546507"/>
            <a:ext cx="5536399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perfecto.io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311C3B-49EF-204C-A9B0-7A8DADA3D945}"/>
              </a:ext>
            </a:extLst>
          </p:cNvPr>
          <p:cNvSpPr txBox="1">
            <a:spLocks/>
          </p:cNvSpPr>
          <p:nvPr userDrawn="1"/>
        </p:nvSpPr>
        <p:spPr>
          <a:xfrm>
            <a:off x="59634" y="6555732"/>
            <a:ext cx="5933662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D6DD8-E529-3D4C-A733-A30368C8924B}" type="slidenum">
              <a:rPr lang="en-US"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  |  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 by Perforce © 2023 Perforce Software, Inc.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5DA15-C308-6A4D-9112-5B9185BCF033}"/>
              </a:ext>
            </a:extLst>
          </p:cNvPr>
          <p:cNvSpPr/>
          <p:nvPr userDrawn="1"/>
        </p:nvSpPr>
        <p:spPr>
          <a:xfrm>
            <a:off x="0" y="646707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8013D5-F73D-254D-93C6-BB3B430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4" y="512432"/>
            <a:ext cx="11387683" cy="46721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8EBF8D-A12C-414B-9D1C-9D1644E8B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665" y="1421867"/>
            <a:ext cx="5521935" cy="465731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0892E1-9C4B-3A4C-A343-5842E2B2A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7412" y="1421867"/>
            <a:ext cx="5521935" cy="465731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99D5F4-4936-DA41-AD08-19B0AF6DA85D}"/>
              </a:ext>
            </a:extLst>
          </p:cNvPr>
          <p:cNvSpPr/>
          <p:nvPr userDrawn="1"/>
        </p:nvSpPr>
        <p:spPr>
          <a:xfrm>
            <a:off x="0" y="6500191"/>
            <a:ext cx="12192000" cy="35780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17926D-7EE6-6449-A22D-3E1E17AFA7CF}"/>
              </a:ext>
            </a:extLst>
          </p:cNvPr>
          <p:cNvSpPr txBox="1">
            <a:spLocks/>
          </p:cNvSpPr>
          <p:nvPr userDrawn="1"/>
        </p:nvSpPr>
        <p:spPr>
          <a:xfrm>
            <a:off x="6547899" y="6546507"/>
            <a:ext cx="5536399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perfecto.io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70B07C-B7CE-FC40-BE20-073AD8C85CB3}"/>
              </a:ext>
            </a:extLst>
          </p:cNvPr>
          <p:cNvSpPr txBox="1">
            <a:spLocks/>
          </p:cNvSpPr>
          <p:nvPr userDrawn="1"/>
        </p:nvSpPr>
        <p:spPr>
          <a:xfrm>
            <a:off x="59634" y="6555732"/>
            <a:ext cx="5933662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D6DD8-E529-3D4C-A733-A30368C8924B}" type="slidenum">
              <a:rPr lang="en-US"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  |  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 by Perforce © 2020 Perforce Software, Inc.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FA95F-19D8-EF45-B655-183D7B623A2D}"/>
              </a:ext>
            </a:extLst>
          </p:cNvPr>
          <p:cNvSpPr/>
          <p:nvPr userDrawn="1"/>
        </p:nvSpPr>
        <p:spPr>
          <a:xfrm>
            <a:off x="0" y="646707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6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8013D5-F73D-254D-93C6-BB3B430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4" y="512432"/>
            <a:ext cx="11387683" cy="46721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8EBF8D-A12C-414B-9D1C-9D1644E8B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46" y="1421867"/>
            <a:ext cx="3544040" cy="465731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0892E1-9C4B-3A4C-A343-5842E2B2A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3485" y="1421867"/>
            <a:ext cx="3544040" cy="465731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46C2FA3-0CB7-EC4D-B513-E1C5BBC76B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5307" y="1421867"/>
            <a:ext cx="3544040" cy="465731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733A7-7072-5F4F-A309-FCD2DC2CC881}"/>
              </a:ext>
            </a:extLst>
          </p:cNvPr>
          <p:cNvSpPr/>
          <p:nvPr userDrawn="1"/>
        </p:nvSpPr>
        <p:spPr>
          <a:xfrm>
            <a:off x="0" y="6500191"/>
            <a:ext cx="12192000" cy="35780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E259DF4-CE67-524C-B40D-2AD982DE3990}"/>
              </a:ext>
            </a:extLst>
          </p:cNvPr>
          <p:cNvSpPr txBox="1">
            <a:spLocks/>
          </p:cNvSpPr>
          <p:nvPr userDrawn="1"/>
        </p:nvSpPr>
        <p:spPr>
          <a:xfrm>
            <a:off x="6547899" y="6546507"/>
            <a:ext cx="5536399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perfecto.io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+mn-lt"/>
              <a:ea typeface="Avenir Next" charset="0"/>
              <a:cs typeface="Avenir Next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8C092F-41F9-F146-A17D-EA7AA3ABAA10}"/>
              </a:ext>
            </a:extLst>
          </p:cNvPr>
          <p:cNvSpPr txBox="1">
            <a:spLocks/>
          </p:cNvSpPr>
          <p:nvPr userDrawn="1"/>
        </p:nvSpPr>
        <p:spPr>
          <a:xfrm>
            <a:off x="59634" y="6555732"/>
            <a:ext cx="5933662" cy="265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D6DD8-E529-3D4C-A733-A30368C8924B}" type="slidenum">
              <a:rPr lang="en-US"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  |  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Avenir Next" charset="0"/>
                <a:cs typeface="Avenir Next" charset="0"/>
              </a:rPr>
              <a:t>Perfecto by Perforce © 2020 Perforce Software, Inc.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DE94A-89F0-B04E-A9BE-793DB8D9EB80}"/>
              </a:ext>
            </a:extLst>
          </p:cNvPr>
          <p:cNvSpPr/>
          <p:nvPr userDrawn="1"/>
        </p:nvSpPr>
        <p:spPr>
          <a:xfrm>
            <a:off x="0" y="646707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7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7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A08A-CFDB-5A4F-BF4E-8AC9762AF00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F375-5A2C-1149-B3FA-2917D53C3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5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  <p:sldLayoutId id="2147483649" r:id="rId4"/>
    <p:sldLayoutId id="2147483654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12652-B75D-6F43-8BC9-08F514BC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Perfecto Automation with Quantum</a:t>
            </a:r>
            <a:br>
              <a:rPr lang="en-US" dirty="0"/>
            </a:br>
            <a:r>
              <a:rPr lang="en-US" dirty="0"/>
              <a:t>Smart Reporting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4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275" y="1433972"/>
            <a:ext cx="11387138" cy="4657725"/>
          </a:xfrm>
        </p:spPr>
        <p:txBody>
          <a:bodyPr/>
          <a:lstStyle/>
          <a:p>
            <a:r>
              <a:rPr lang="en-US" sz="2800" dirty="0"/>
              <a:t>Tests run from CI appear in this view</a:t>
            </a:r>
          </a:p>
          <a:p>
            <a:r>
              <a:rPr lang="en-US" sz="2800" dirty="0"/>
              <a:t>Track your tests by Job</a:t>
            </a:r>
          </a:p>
          <a:p>
            <a:r>
              <a:rPr lang="en-US" sz="2800" dirty="0"/>
              <a:t>Constantly updated view of success/fail and performance over time</a:t>
            </a:r>
          </a:p>
          <a:p>
            <a:r>
              <a:rPr lang="en-US" sz="2800" dirty="0"/>
              <a:t>An ideal view for troubleshooting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Dashboard</a:t>
            </a:r>
          </a:p>
        </p:txBody>
      </p:sp>
    </p:spTree>
    <p:extLst>
      <p:ext uri="{BB962C8B-B14F-4D97-AF65-F5344CB8AC3E}">
        <p14:creationId xmlns:p14="http://schemas.microsoft.com/office/powerpoint/2010/main" val="42729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11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 Dashboard – Fast feedback for Continuous Integration users: get instant build quality visibility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697"/>
            <a:ext cx="12192000" cy="62453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5D8B7A-2B5E-4EF3-A749-BA6492EE202F}"/>
              </a:ext>
            </a:extLst>
          </p:cNvPr>
          <p:cNvSpPr/>
          <p:nvPr/>
        </p:nvSpPr>
        <p:spPr>
          <a:xfrm>
            <a:off x="6981825" y="1019175"/>
            <a:ext cx="5255823" cy="2682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The CI Dashboard  delivers a historical view of test suite results. The primary user of the view is management to understand overall quality trending.</a:t>
            </a:r>
            <a:endParaRPr lang="en-US" dirty="0"/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111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 Dashboard – Enjoy Pipeline Quality visibility across different Feature Branches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5151"/>
            <a:ext cx="12192000" cy="62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275" y="1421093"/>
            <a:ext cx="7292170" cy="4657725"/>
          </a:xfrm>
        </p:spPr>
        <p:txBody>
          <a:bodyPr/>
          <a:lstStyle/>
          <a:p>
            <a:r>
              <a:rPr lang="en-US" sz="2800" dirty="0"/>
              <a:t>The heatmap provides a view of all your tests, according to different devices. </a:t>
            </a:r>
          </a:p>
          <a:p>
            <a:r>
              <a:rPr lang="en-US" sz="2800" dirty="0"/>
              <a:t>Provides a visual cue on how tests run across devices </a:t>
            </a:r>
          </a:p>
          <a:p>
            <a:r>
              <a:rPr lang="en-US" sz="2800" dirty="0"/>
              <a:t>Click directly on areas of interest to access reports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4" y="525311"/>
            <a:ext cx="11387683" cy="467213"/>
          </a:xfrm>
        </p:spPr>
        <p:txBody>
          <a:bodyPr/>
          <a:lstStyle/>
          <a:p>
            <a:r>
              <a:rPr lang="en-US" dirty="0" err="1"/>
              <a:t>HeatMap</a:t>
            </a:r>
            <a:endParaRPr lang="en-US" dirty="0"/>
          </a:p>
        </p:txBody>
      </p:sp>
      <p:pic>
        <p:nvPicPr>
          <p:cNvPr id="3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4E9B36BD-9669-6241-A331-F8C649E2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603" y="430280"/>
            <a:ext cx="3810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Dashboard – Executive/team level quality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084"/>
            <a:ext cx="12192000" cy="62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Dashboard –  filter to identify risk areas)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789"/>
            <a:ext cx="12192000" cy="62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Displays real time video of scripts currently running</a:t>
            </a:r>
          </a:p>
          <a:p>
            <a:r>
              <a:rPr lang="en-US" sz="2800" dirty="0"/>
              <a:t>Allows you to see your code run live on a device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</a:t>
            </a:r>
          </a:p>
        </p:txBody>
      </p:sp>
    </p:spTree>
    <p:extLst>
      <p:ext uri="{BB962C8B-B14F-4D97-AF65-F5344CB8AC3E}">
        <p14:creationId xmlns:p14="http://schemas.microsoft.com/office/powerpoint/2010/main" val="279806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72-2216-DD43-A69F-6BDFFFBA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</p:spTree>
    <p:extLst>
      <p:ext uri="{BB962C8B-B14F-4D97-AF65-F5344CB8AC3E}">
        <p14:creationId xmlns:p14="http://schemas.microsoft.com/office/powerpoint/2010/main" val="33238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/>
              <a:t>The reporting app works out of the box when you use Perfecto’s Quantum framework. </a:t>
            </a:r>
          </a:p>
          <a:p>
            <a:r>
              <a:rPr lang="en-US" sz="2800" dirty="0"/>
              <a:t>To improve results, use tagging </a:t>
            </a:r>
          </a:p>
          <a:p>
            <a:pPr lvl="1"/>
            <a:r>
              <a:rPr lang="en-US" sz="2600" dirty="0"/>
              <a:t>Tag each test in the feature file</a:t>
            </a:r>
          </a:p>
          <a:p>
            <a:pPr lvl="1"/>
            <a:r>
              <a:rPr lang="en-US" sz="2600" dirty="0"/>
              <a:t>Tag on the feature &amp; scenario level</a:t>
            </a:r>
          </a:p>
          <a:p>
            <a:pPr lvl="1"/>
            <a:r>
              <a:rPr lang="en-US" sz="2600" dirty="0"/>
              <a:t>Multiple tags supported</a:t>
            </a:r>
          </a:p>
          <a:p>
            <a:r>
              <a:rPr lang="en-US" sz="2800" dirty="0"/>
              <a:t>Tags can be used as filters when viewing results</a:t>
            </a:r>
          </a:p>
          <a:p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Tagging</a:t>
            </a:r>
          </a:p>
        </p:txBody>
      </p:sp>
    </p:spTree>
    <p:extLst>
      <p:ext uri="{BB962C8B-B14F-4D97-AF65-F5344CB8AC3E}">
        <p14:creationId xmlns:p14="http://schemas.microsoft.com/office/powerpoint/2010/main" val="349487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72-2216-DD43-A69F-6BDFFFBA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536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0E3F8E-5C73-204C-8B13-8A5EBBAB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64" y="622518"/>
            <a:ext cx="11387683" cy="467213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330E33-46D2-F047-8841-B7E77E154E86}"/>
              </a:ext>
            </a:extLst>
          </p:cNvPr>
          <p:cNvSpPr/>
          <p:nvPr/>
        </p:nvSpPr>
        <p:spPr>
          <a:xfrm>
            <a:off x="4652470" y="1862115"/>
            <a:ext cx="495758" cy="4957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7AA968-AAFB-9541-BC0B-B77F462D6A5D}"/>
              </a:ext>
            </a:extLst>
          </p:cNvPr>
          <p:cNvSpPr/>
          <p:nvPr/>
        </p:nvSpPr>
        <p:spPr>
          <a:xfrm>
            <a:off x="4652470" y="2606618"/>
            <a:ext cx="495758" cy="4957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85769F-7844-BB47-A513-EAD61EE011C3}"/>
              </a:ext>
            </a:extLst>
          </p:cNvPr>
          <p:cNvSpPr/>
          <p:nvPr/>
        </p:nvSpPr>
        <p:spPr>
          <a:xfrm>
            <a:off x="4652470" y="3351121"/>
            <a:ext cx="495758" cy="4957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7C00FA-F440-6D40-93CD-87CB94BF975C}"/>
              </a:ext>
            </a:extLst>
          </p:cNvPr>
          <p:cNvSpPr/>
          <p:nvPr/>
        </p:nvSpPr>
        <p:spPr>
          <a:xfrm>
            <a:off x="4652470" y="4095624"/>
            <a:ext cx="495758" cy="4957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6B7F2-6FFD-BD47-BF9C-066814C7FDE6}"/>
              </a:ext>
            </a:extLst>
          </p:cNvPr>
          <p:cNvSpPr txBox="1"/>
          <p:nvPr/>
        </p:nvSpPr>
        <p:spPr>
          <a:xfrm>
            <a:off x="5268036" y="1890762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5DF00-3893-3A4F-BE57-F4B0E2441F64}"/>
              </a:ext>
            </a:extLst>
          </p:cNvPr>
          <p:cNvSpPr txBox="1"/>
          <p:nvPr/>
        </p:nvSpPr>
        <p:spPr>
          <a:xfrm>
            <a:off x="5268036" y="2669831"/>
            <a:ext cx="211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Reporting Views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8BB18-289D-E247-BD6E-29FE0A1FCCAA}"/>
              </a:ext>
            </a:extLst>
          </p:cNvPr>
          <p:cNvSpPr txBox="1"/>
          <p:nvPr/>
        </p:nvSpPr>
        <p:spPr>
          <a:xfrm>
            <a:off x="5268036" y="341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23AB3-2E4E-2546-B1E3-1E9879D33389}"/>
              </a:ext>
            </a:extLst>
          </p:cNvPr>
          <p:cNvSpPr txBox="1"/>
          <p:nvPr/>
        </p:nvSpPr>
        <p:spPr>
          <a:xfrm>
            <a:off x="5268036" y="4139574"/>
            <a:ext cx="12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0BE56-73D5-3E4C-8635-7D8257F4E42E}"/>
              </a:ext>
            </a:extLst>
          </p:cNvPr>
          <p:cNvSpPr txBox="1"/>
          <p:nvPr/>
        </p:nvSpPr>
        <p:spPr>
          <a:xfrm>
            <a:off x="5268036" y="3429000"/>
            <a:ext cx="89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Tagging</a:t>
            </a:r>
          </a:p>
        </p:txBody>
      </p:sp>
    </p:spTree>
    <p:extLst>
      <p:ext uri="{BB962C8B-B14F-4D97-AF65-F5344CB8AC3E}">
        <p14:creationId xmlns:p14="http://schemas.microsoft.com/office/powerpoint/2010/main" val="46338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72-2216-DD43-A69F-6BDFFFBA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968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72-2216-DD43-A69F-6BDFFFBA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771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275" y="1421093"/>
            <a:ext cx="11387072" cy="4657725"/>
          </a:xfrm>
        </p:spPr>
        <p:txBody>
          <a:bodyPr/>
          <a:lstStyle/>
          <a:p>
            <a:pPr marL="342900" fontAlgn="ctr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Perfecto’s reporting app contains much more than just viewing the script execution.</a:t>
            </a:r>
          </a:p>
          <a:p>
            <a:pPr marL="342900" fontAlgn="ctr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The Reporting views allow you to view your project’s health by multiple criteria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</a:rPr>
              <a:t>CI Jobs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600" dirty="0">
                <a:effectLst/>
                <a:latin typeface="Calibri" panose="020F0502020204030204" pitchFamily="34" charset="0"/>
              </a:rPr>
              <a:t>Tags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</a:rPr>
              <a:t>Devices – includes physical devices, OS versions and more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600" dirty="0">
                <a:latin typeface="Calibri" panose="020F0502020204030204" pitchFamily="34" charset="0"/>
              </a:rPr>
              <a:t>Tests running across devices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Reporting</a:t>
            </a:r>
          </a:p>
        </p:txBody>
      </p:sp>
      <p:sp>
        <p:nvSpPr>
          <p:cNvPr id="2" name="AutoShape 2" descr="What Is Version Control? | Free Version Control Software | Perforce">
            <a:extLst>
              <a:ext uri="{FF2B5EF4-FFF2-40B4-BE49-F238E27FC236}">
                <a16:creationId xmlns:a16="http://schemas.microsoft.com/office/drawing/2014/main" id="{30142813-DE90-4B4C-A841-40DB79B98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613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fontAlgn="ctr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Let’s go in and look at the different views provided: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Report Library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CI Dashboard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Heatmap</a:t>
            </a:r>
          </a:p>
          <a:p>
            <a:pPr marL="800100" lvl="1" fontAlgn="ctr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Live Stream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Reporting – the different views</a:t>
            </a:r>
          </a:p>
        </p:txBody>
      </p:sp>
      <p:sp>
        <p:nvSpPr>
          <p:cNvPr id="2" name="AutoShape 2" descr="What Is Version Control? | Free Version Control Software | Perforce">
            <a:extLst>
              <a:ext uri="{FF2B5EF4-FFF2-40B4-BE49-F238E27FC236}">
                <a16:creationId xmlns:a16="http://schemas.microsoft.com/office/drawing/2014/main" id="{30142813-DE90-4B4C-A841-40DB79B98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270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72-2216-DD43-A69F-6BDFFFBA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Views</a:t>
            </a:r>
          </a:p>
        </p:txBody>
      </p:sp>
    </p:spTree>
    <p:extLst>
      <p:ext uri="{BB962C8B-B14F-4D97-AF65-F5344CB8AC3E}">
        <p14:creationId xmlns:p14="http://schemas.microsoft.com/office/powerpoint/2010/main" val="26134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7ECC0-FA35-D449-A702-A48F96652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2275" y="1421093"/>
            <a:ext cx="8592936" cy="4657725"/>
          </a:xfrm>
        </p:spPr>
        <p:txBody>
          <a:bodyPr/>
          <a:lstStyle/>
          <a:p>
            <a:r>
              <a:rPr lang="en-US" sz="2800" dirty="0"/>
              <a:t>Lists all the tests that were run on the cloud</a:t>
            </a:r>
          </a:p>
          <a:p>
            <a:r>
              <a:rPr lang="en-US" sz="2800" dirty="0"/>
              <a:t>View is configurable – allows filtering by dates, devices, jobs, tags and more. </a:t>
            </a:r>
          </a:p>
          <a:p>
            <a:r>
              <a:rPr lang="en-US" sz="2800" dirty="0"/>
              <a:t>Views can be saved and shared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BC325-D95A-1E42-BC24-A317ECC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Library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106E94-4393-D344-B8F6-C689DACA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668" y="231820"/>
            <a:ext cx="2666236" cy="62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961"/>
            <a:ext cx="12192000" cy="6182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04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Library - Testing at scale and drill down on specific quality areas</a:t>
            </a:r>
          </a:p>
        </p:txBody>
      </p:sp>
    </p:spTree>
    <p:extLst>
      <p:ext uri="{BB962C8B-B14F-4D97-AF65-F5344CB8AC3E}">
        <p14:creationId xmlns:p14="http://schemas.microsoft.com/office/powerpoint/2010/main" val="39001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51"/>
            <a:ext cx="12192000" cy="60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fec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BC41"/>
      </a:accent1>
      <a:accent2>
        <a:srgbClr val="0086BF"/>
      </a:accent2>
      <a:accent3>
        <a:srgbClr val="BBC592"/>
      </a:accent3>
      <a:accent4>
        <a:srgbClr val="415563"/>
      </a:accent4>
      <a:accent5>
        <a:srgbClr val="009638"/>
      </a:accent5>
      <a:accent6>
        <a:srgbClr val="93B7BB"/>
      </a:accent6>
      <a:hlink>
        <a:srgbClr val="82BC41"/>
      </a:hlink>
      <a:folHlink>
        <a:srgbClr val="B6B8B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571</Words>
  <Application>Microsoft Macintosh PowerPoint</Application>
  <PresentationFormat>Widescreen</PresentationFormat>
  <Paragraphs>86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Perfecto Automation with Quantum Smart Reporting </vt:lpstr>
      <vt:lpstr>Agenda</vt:lpstr>
      <vt:lpstr>Introduction</vt:lpstr>
      <vt:lpstr>Smart Reporting</vt:lpstr>
      <vt:lpstr>Smart Reporting – the different views</vt:lpstr>
      <vt:lpstr>Reporting Views</vt:lpstr>
      <vt:lpstr>Report Library</vt:lpstr>
      <vt:lpstr>PowerPoint Presentation</vt:lpstr>
      <vt:lpstr>PowerPoint Presentation</vt:lpstr>
      <vt:lpstr>CI Dashboard</vt:lpstr>
      <vt:lpstr>PowerPoint Presentation</vt:lpstr>
      <vt:lpstr>PowerPoint Presentation</vt:lpstr>
      <vt:lpstr>HeatMap</vt:lpstr>
      <vt:lpstr>PowerPoint Presentation</vt:lpstr>
      <vt:lpstr>PowerPoint Presentation</vt:lpstr>
      <vt:lpstr>Live Stream</vt:lpstr>
      <vt:lpstr>Tagging</vt:lpstr>
      <vt:lpstr>Tagging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Kirsh</dc:creator>
  <cp:lastModifiedBy>Genesis Thomas</cp:lastModifiedBy>
  <cp:revision>56</cp:revision>
  <dcterms:created xsi:type="dcterms:W3CDTF">2019-03-01T15:15:54Z</dcterms:created>
  <dcterms:modified xsi:type="dcterms:W3CDTF">2023-04-11T14:10:29Z</dcterms:modified>
</cp:coreProperties>
</file>